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stotelica Pro" charset="1" panose="00000500000000000000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Aristotelica Pro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n6nI6dyM.mp4" Type="http://schemas.openxmlformats.org/officeDocument/2006/relationships/video"/><Relationship Id="rId4" Target="../media/VAGn6nI6dyM.mp4" Type="http://schemas.microsoft.com/office/2007/relationships/media"/><Relationship Id="rId5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02749" y="7524511"/>
            <a:ext cx="7082503" cy="1494681"/>
            <a:chOff x="0" y="0"/>
            <a:chExt cx="1795434" cy="378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5434" cy="378906"/>
            </a:xfrm>
            <a:custGeom>
              <a:avLst/>
              <a:gdLst/>
              <a:ahLst/>
              <a:cxnLst/>
              <a:rect r="r" b="b" t="t" l="l"/>
              <a:pathLst>
                <a:path h="378906" w="1795434">
                  <a:moveTo>
                    <a:pt x="84169" y="0"/>
                  </a:moveTo>
                  <a:lnTo>
                    <a:pt x="1711265" y="0"/>
                  </a:lnTo>
                  <a:cubicBezTo>
                    <a:pt x="1757750" y="0"/>
                    <a:pt x="1795434" y="37684"/>
                    <a:pt x="1795434" y="84169"/>
                  </a:cubicBezTo>
                  <a:lnTo>
                    <a:pt x="1795434" y="294737"/>
                  </a:lnTo>
                  <a:cubicBezTo>
                    <a:pt x="1795434" y="341222"/>
                    <a:pt x="1757750" y="378906"/>
                    <a:pt x="1711265" y="378906"/>
                  </a:cubicBezTo>
                  <a:lnTo>
                    <a:pt x="84169" y="378906"/>
                  </a:lnTo>
                  <a:cubicBezTo>
                    <a:pt x="37684" y="378906"/>
                    <a:pt x="0" y="341222"/>
                    <a:pt x="0" y="294737"/>
                  </a:cubicBezTo>
                  <a:lnTo>
                    <a:pt x="0" y="84169"/>
                  </a:lnTo>
                  <a:cubicBezTo>
                    <a:pt x="0" y="37684"/>
                    <a:pt x="37684" y="0"/>
                    <a:pt x="84169" y="0"/>
                  </a:cubicBezTo>
                  <a:close/>
                </a:path>
              </a:pathLst>
            </a:custGeom>
            <a:solidFill>
              <a:srgbClr val="87D2CC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795434" cy="35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629494">
            <a:off x="14130231" y="508269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06985" y="2363514"/>
            <a:ext cx="14674031" cy="385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1"/>
              </a:lnSpc>
            </a:pPr>
            <a:r>
              <a:rPr lang="en-US" sz="1616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 VOLCAN’EAU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7107" y="7700856"/>
            <a:ext cx="6093787" cy="131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8"/>
              </a:lnSpc>
            </a:pPr>
            <a:r>
              <a:rPr lang="en-US" sz="502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Maxime Delubac</a:t>
            </a:r>
          </a:p>
          <a:p>
            <a:pPr algn="ctr">
              <a:lnSpc>
                <a:spcPts val="5028"/>
              </a:lnSpc>
            </a:pPr>
            <a:r>
              <a:rPr lang="en-US" sz="5028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Thomas Chavaroche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7555" y="3210183"/>
            <a:ext cx="6694729" cy="3830211"/>
            <a:chOff x="0" y="0"/>
            <a:chExt cx="1763221" cy="1008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3221" cy="1008780"/>
            </a:xfrm>
            <a:custGeom>
              <a:avLst/>
              <a:gdLst/>
              <a:ahLst/>
              <a:cxnLst/>
              <a:rect r="r" b="b" t="t" l="l"/>
              <a:pathLst>
                <a:path h="1008780" w="1763221">
                  <a:moveTo>
                    <a:pt x="58977" y="0"/>
                  </a:moveTo>
                  <a:lnTo>
                    <a:pt x="1704243" y="0"/>
                  </a:lnTo>
                  <a:cubicBezTo>
                    <a:pt x="1736815" y="0"/>
                    <a:pt x="1763221" y="26405"/>
                    <a:pt x="1763221" y="58977"/>
                  </a:cubicBezTo>
                  <a:lnTo>
                    <a:pt x="1763221" y="949802"/>
                  </a:lnTo>
                  <a:cubicBezTo>
                    <a:pt x="1763221" y="965444"/>
                    <a:pt x="1757007" y="980445"/>
                    <a:pt x="1745947" y="991506"/>
                  </a:cubicBezTo>
                  <a:cubicBezTo>
                    <a:pt x="1734886" y="1002566"/>
                    <a:pt x="1719885" y="1008780"/>
                    <a:pt x="1704243" y="1008780"/>
                  </a:cubicBezTo>
                  <a:lnTo>
                    <a:pt x="58977" y="1008780"/>
                  </a:lnTo>
                  <a:cubicBezTo>
                    <a:pt x="26405" y="1008780"/>
                    <a:pt x="0" y="982375"/>
                    <a:pt x="0" y="949802"/>
                  </a:cubicBezTo>
                  <a:lnTo>
                    <a:pt x="0" y="58977"/>
                  </a:lnTo>
                  <a:cubicBezTo>
                    <a:pt x="0" y="26405"/>
                    <a:pt x="26405" y="0"/>
                    <a:pt x="58977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763221" cy="989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47032" y="0"/>
            <a:ext cx="7740968" cy="10287000"/>
          </a:xfrm>
          <a:custGeom>
            <a:avLst/>
            <a:gdLst/>
            <a:ahLst/>
            <a:cxnLst/>
            <a:rect r="r" b="b" t="t" l="l"/>
            <a:pathLst>
              <a:path h="10287000" w="7740968">
                <a:moveTo>
                  <a:pt x="0" y="0"/>
                </a:moveTo>
                <a:lnTo>
                  <a:pt x="7740968" y="0"/>
                </a:lnTo>
                <a:lnTo>
                  <a:pt x="77409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SYSTEME D’ASPIRATION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27095"/>
            <a:ext cx="7013584" cy="349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 soutenu à la base par une pièce en PETG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barre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support auquel il est fixé à la barre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Connecté à l’ESC avec des gaines étanches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546996">
            <a:off x="-2492013" y="5984706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73630">
            <a:off x="6328228" y="677929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06986" y="1469577"/>
            <a:ext cx="7812547" cy="5754183"/>
            <a:chOff x="0" y="0"/>
            <a:chExt cx="2057625" cy="15155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7625" cy="1515505"/>
            </a:xfrm>
            <a:custGeom>
              <a:avLst/>
              <a:gdLst/>
              <a:ahLst/>
              <a:cxnLst/>
              <a:rect r="r" b="b" t="t" l="l"/>
              <a:pathLst>
                <a:path h="1515505" w="2057625">
                  <a:moveTo>
                    <a:pt x="0" y="0"/>
                  </a:moveTo>
                  <a:lnTo>
                    <a:pt x="2057625" y="0"/>
                  </a:lnTo>
                  <a:lnTo>
                    <a:pt x="2057625" y="1515505"/>
                  </a:lnTo>
                  <a:lnTo>
                    <a:pt x="0" y="1515505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057625" cy="149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27106" y="1662865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SYSTEME D’ASPIRATION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30197" y="4082443"/>
            <a:ext cx="6806214" cy="3830211"/>
            <a:chOff x="0" y="0"/>
            <a:chExt cx="1792583" cy="1008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92583" cy="1008780"/>
            </a:xfrm>
            <a:custGeom>
              <a:avLst/>
              <a:gdLst/>
              <a:ahLst/>
              <a:cxnLst/>
              <a:rect r="r" b="b" t="t" l="l"/>
              <a:pathLst>
                <a:path h="1008780" w="1792583">
                  <a:moveTo>
                    <a:pt x="58011" y="0"/>
                  </a:moveTo>
                  <a:lnTo>
                    <a:pt x="1734572" y="0"/>
                  </a:lnTo>
                  <a:cubicBezTo>
                    <a:pt x="1749957" y="0"/>
                    <a:pt x="1764713" y="6112"/>
                    <a:pt x="1775592" y="16991"/>
                  </a:cubicBezTo>
                  <a:cubicBezTo>
                    <a:pt x="1786471" y="27870"/>
                    <a:pt x="1792583" y="42626"/>
                    <a:pt x="1792583" y="58011"/>
                  </a:cubicBezTo>
                  <a:lnTo>
                    <a:pt x="1792583" y="950769"/>
                  </a:lnTo>
                  <a:cubicBezTo>
                    <a:pt x="1792583" y="966154"/>
                    <a:pt x="1786471" y="980910"/>
                    <a:pt x="1775592" y="991789"/>
                  </a:cubicBezTo>
                  <a:cubicBezTo>
                    <a:pt x="1764713" y="1002668"/>
                    <a:pt x="1749957" y="1008780"/>
                    <a:pt x="1734572" y="1008780"/>
                  </a:cubicBezTo>
                  <a:lnTo>
                    <a:pt x="58011" y="1008780"/>
                  </a:lnTo>
                  <a:cubicBezTo>
                    <a:pt x="42626" y="1008780"/>
                    <a:pt x="27870" y="1002668"/>
                    <a:pt x="16991" y="991789"/>
                  </a:cubicBezTo>
                  <a:cubicBezTo>
                    <a:pt x="6112" y="980910"/>
                    <a:pt x="0" y="966154"/>
                    <a:pt x="0" y="950769"/>
                  </a:cubicBezTo>
                  <a:lnTo>
                    <a:pt x="0" y="58011"/>
                  </a:lnTo>
                  <a:cubicBezTo>
                    <a:pt x="0" y="42626"/>
                    <a:pt x="6112" y="27870"/>
                    <a:pt x="16991" y="16991"/>
                  </a:cubicBezTo>
                  <a:cubicBezTo>
                    <a:pt x="27870" y="6112"/>
                    <a:pt x="42626" y="0"/>
                    <a:pt x="58011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792583" cy="989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714875"/>
            <a:ext cx="7013584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Trous à la base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Les moteurs créent un courant vertical dans le robot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Le filtre enlève les impuretés 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4555182" y="2879999"/>
            <a:ext cx="222510" cy="28745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3275856" y="2879410"/>
            <a:ext cx="35505" cy="28745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2202187" y="4130068"/>
            <a:ext cx="3497634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FILTRE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64481">
            <a:off x="6501010" y="2337091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9094" y="2804859"/>
            <a:ext cx="6850806" cy="2804859"/>
            <a:chOff x="0" y="0"/>
            <a:chExt cx="1804328" cy="7387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4327" cy="738728"/>
            </a:xfrm>
            <a:custGeom>
              <a:avLst/>
              <a:gdLst/>
              <a:ahLst/>
              <a:cxnLst/>
              <a:rect r="r" b="b" t="t" l="l"/>
              <a:pathLst>
                <a:path h="738728" w="1804327">
                  <a:moveTo>
                    <a:pt x="57634" y="0"/>
                  </a:moveTo>
                  <a:lnTo>
                    <a:pt x="1746694" y="0"/>
                  </a:lnTo>
                  <a:cubicBezTo>
                    <a:pt x="1778524" y="0"/>
                    <a:pt x="1804327" y="25804"/>
                    <a:pt x="1804327" y="57634"/>
                  </a:cubicBezTo>
                  <a:lnTo>
                    <a:pt x="1804327" y="681095"/>
                  </a:lnTo>
                  <a:cubicBezTo>
                    <a:pt x="1804327" y="712925"/>
                    <a:pt x="1778524" y="738728"/>
                    <a:pt x="1746694" y="738728"/>
                  </a:cubicBezTo>
                  <a:lnTo>
                    <a:pt x="57634" y="738728"/>
                  </a:lnTo>
                  <a:cubicBezTo>
                    <a:pt x="25804" y="738728"/>
                    <a:pt x="0" y="712925"/>
                    <a:pt x="0" y="681095"/>
                  </a:cubicBezTo>
                  <a:lnTo>
                    <a:pt x="0" y="57634"/>
                  </a:lnTo>
                  <a:cubicBezTo>
                    <a:pt x="0" y="25804"/>
                    <a:pt x="25804" y="0"/>
                    <a:pt x="57634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804328" cy="719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6262467"/>
            <a:ext cx="8599548" cy="5457693"/>
            <a:chOff x="0" y="0"/>
            <a:chExt cx="2264901" cy="14374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4901" cy="1437417"/>
            </a:xfrm>
            <a:custGeom>
              <a:avLst/>
              <a:gdLst/>
              <a:ahLst/>
              <a:cxnLst/>
              <a:rect r="r" b="b" t="t" l="l"/>
              <a:pathLst>
                <a:path h="1437417" w="2264901">
                  <a:moveTo>
                    <a:pt x="0" y="0"/>
                  </a:moveTo>
                  <a:lnTo>
                    <a:pt x="2264901" y="0"/>
                  </a:lnTo>
                  <a:lnTo>
                    <a:pt x="2264901" y="1437417"/>
                  </a:lnTo>
                  <a:lnTo>
                    <a:pt x="0" y="1437417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2264901" cy="14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509413" y="3942478"/>
            <a:ext cx="3835109" cy="8853935"/>
          </a:xfrm>
          <a:custGeom>
            <a:avLst/>
            <a:gdLst/>
            <a:ahLst/>
            <a:cxnLst/>
            <a:rect r="r" b="b" t="t" l="l"/>
            <a:pathLst>
              <a:path h="8853935" w="3835109">
                <a:moveTo>
                  <a:pt x="0" y="0"/>
                </a:moveTo>
                <a:lnTo>
                  <a:pt x="3835109" y="0"/>
                </a:lnTo>
                <a:lnTo>
                  <a:pt x="3835109" y="8853935"/>
                </a:lnTo>
                <a:lnTo>
                  <a:pt x="0" y="8853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02" t="0" r="-4962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290251" y="0"/>
            <a:ext cx="6440790" cy="5609719"/>
            <a:chOff x="0" y="0"/>
            <a:chExt cx="1696340" cy="14774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6340" cy="1477457"/>
            </a:xfrm>
            <a:custGeom>
              <a:avLst/>
              <a:gdLst/>
              <a:ahLst/>
              <a:cxnLst/>
              <a:rect r="r" b="b" t="t" l="l"/>
              <a:pathLst>
                <a:path h="1477457" w="1696340">
                  <a:moveTo>
                    <a:pt x="0" y="0"/>
                  </a:moveTo>
                  <a:lnTo>
                    <a:pt x="1696340" y="0"/>
                  </a:lnTo>
                  <a:lnTo>
                    <a:pt x="1696340" y="1477457"/>
                  </a:lnTo>
                  <a:lnTo>
                    <a:pt x="0" y="1477457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696340" cy="1458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467147" y="0"/>
            <a:ext cx="6820853" cy="5840082"/>
          </a:xfrm>
          <a:custGeom>
            <a:avLst/>
            <a:gdLst/>
            <a:ahLst/>
            <a:cxnLst/>
            <a:rect r="r" b="b" t="t" l="l"/>
            <a:pathLst>
              <a:path h="5840082" w="6820853">
                <a:moveTo>
                  <a:pt x="0" y="0"/>
                </a:moveTo>
                <a:lnTo>
                  <a:pt x="6820853" y="0"/>
                </a:lnTo>
                <a:lnTo>
                  <a:pt x="6820853" y="5840082"/>
                </a:lnTo>
                <a:lnTo>
                  <a:pt x="0" y="5840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284" r="0" b="-4092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11988"/>
            <a:ext cx="917202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MOTEURS, TENDEURS ET CHAINES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050" y="2986716"/>
            <a:ext cx="6825865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 12V 3A, gros couple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roues faites sur mesure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chaines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Des tendeurs pour la stabilité des chenilles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37194" y="7881583"/>
            <a:ext cx="5793052" cy="1775642"/>
            <a:chOff x="0" y="0"/>
            <a:chExt cx="1525742" cy="4676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25742" cy="467659"/>
            </a:xfrm>
            <a:custGeom>
              <a:avLst/>
              <a:gdLst/>
              <a:ahLst/>
              <a:cxnLst/>
              <a:rect r="r" b="b" t="t" l="l"/>
              <a:pathLst>
                <a:path h="467659" w="1525742">
                  <a:moveTo>
                    <a:pt x="68157" y="0"/>
                  </a:moveTo>
                  <a:lnTo>
                    <a:pt x="1457585" y="0"/>
                  </a:lnTo>
                  <a:cubicBezTo>
                    <a:pt x="1495227" y="0"/>
                    <a:pt x="1525742" y="30515"/>
                    <a:pt x="1525742" y="68157"/>
                  </a:cubicBezTo>
                  <a:lnTo>
                    <a:pt x="1525742" y="399502"/>
                  </a:lnTo>
                  <a:cubicBezTo>
                    <a:pt x="1525742" y="417578"/>
                    <a:pt x="1518561" y="434914"/>
                    <a:pt x="1505779" y="447696"/>
                  </a:cubicBezTo>
                  <a:cubicBezTo>
                    <a:pt x="1492997" y="460478"/>
                    <a:pt x="1475661" y="467659"/>
                    <a:pt x="1457585" y="467659"/>
                  </a:cubicBezTo>
                  <a:lnTo>
                    <a:pt x="68157" y="467659"/>
                  </a:lnTo>
                  <a:cubicBezTo>
                    <a:pt x="30515" y="467659"/>
                    <a:pt x="0" y="437144"/>
                    <a:pt x="0" y="399502"/>
                  </a:cubicBezTo>
                  <a:lnTo>
                    <a:pt x="0" y="68157"/>
                  </a:lnTo>
                  <a:cubicBezTo>
                    <a:pt x="0" y="30515"/>
                    <a:pt x="30515" y="0"/>
                    <a:pt x="68157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1525742" cy="448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472598" y="8138940"/>
            <a:ext cx="7013584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Support pour moteur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pièce qui bloque le moteur à l’avant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0958" y="36444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AMÉLIORATIONS POSSIBLES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87909" y="2507573"/>
            <a:ext cx="7349798" cy="4167410"/>
            <a:chOff x="0" y="0"/>
            <a:chExt cx="1935749" cy="10975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5749" cy="1097589"/>
            </a:xfrm>
            <a:custGeom>
              <a:avLst/>
              <a:gdLst/>
              <a:ahLst/>
              <a:cxnLst/>
              <a:rect r="r" b="b" t="t" l="l"/>
              <a:pathLst>
                <a:path h="1097589" w="1935749">
                  <a:moveTo>
                    <a:pt x="53721" y="0"/>
                  </a:moveTo>
                  <a:lnTo>
                    <a:pt x="1882028" y="0"/>
                  </a:lnTo>
                  <a:cubicBezTo>
                    <a:pt x="1896276" y="0"/>
                    <a:pt x="1909940" y="5660"/>
                    <a:pt x="1920015" y="15734"/>
                  </a:cubicBezTo>
                  <a:cubicBezTo>
                    <a:pt x="1930089" y="25809"/>
                    <a:pt x="1935749" y="39473"/>
                    <a:pt x="1935749" y="53721"/>
                  </a:cubicBezTo>
                  <a:lnTo>
                    <a:pt x="1935749" y="1043869"/>
                  </a:lnTo>
                  <a:cubicBezTo>
                    <a:pt x="1935749" y="1058116"/>
                    <a:pt x="1930089" y="1071780"/>
                    <a:pt x="1920015" y="1081855"/>
                  </a:cubicBezTo>
                  <a:cubicBezTo>
                    <a:pt x="1909940" y="1091930"/>
                    <a:pt x="1896276" y="1097589"/>
                    <a:pt x="1882028" y="1097589"/>
                  </a:cubicBezTo>
                  <a:lnTo>
                    <a:pt x="53721" y="1097589"/>
                  </a:lnTo>
                  <a:cubicBezTo>
                    <a:pt x="39473" y="1097589"/>
                    <a:pt x="25809" y="1091930"/>
                    <a:pt x="15734" y="1081855"/>
                  </a:cubicBezTo>
                  <a:cubicBezTo>
                    <a:pt x="5660" y="1071780"/>
                    <a:pt x="0" y="1058116"/>
                    <a:pt x="0" y="1043869"/>
                  </a:cubicBezTo>
                  <a:lnTo>
                    <a:pt x="0" y="53721"/>
                  </a:lnTo>
                  <a:cubicBezTo>
                    <a:pt x="0" y="39473"/>
                    <a:pt x="5660" y="25809"/>
                    <a:pt x="15734" y="15734"/>
                  </a:cubicBezTo>
                  <a:cubicBezTo>
                    <a:pt x="25809" y="5660"/>
                    <a:pt x="39473" y="0"/>
                    <a:pt x="53721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935749" cy="1078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1384" y="2680198"/>
            <a:ext cx="7013584" cy="399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Boite étanche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Plus grande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Composants disposés différemment pour optimiser l’espace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Bloquer les composants électriques dans la boite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rendre étanche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60593" y="7175595"/>
            <a:ext cx="7349798" cy="2817278"/>
            <a:chOff x="0" y="0"/>
            <a:chExt cx="1935749" cy="7419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5749" cy="741999"/>
            </a:xfrm>
            <a:custGeom>
              <a:avLst/>
              <a:gdLst/>
              <a:ahLst/>
              <a:cxnLst/>
              <a:rect r="r" b="b" t="t" l="l"/>
              <a:pathLst>
                <a:path h="741999" w="1935749">
                  <a:moveTo>
                    <a:pt x="53721" y="0"/>
                  </a:moveTo>
                  <a:lnTo>
                    <a:pt x="1882028" y="0"/>
                  </a:lnTo>
                  <a:cubicBezTo>
                    <a:pt x="1896276" y="0"/>
                    <a:pt x="1909940" y="5660"/>
                    <a:pt x="1920015" y="15734"/>
                  </a:cubicBezTo>
                  <a:cubicBezTo>
                    <a:pt x="1930089" y="25809"/>
                    <a:pt x="1935749" y="39473"/>
                    <a:pt x="1935749" y="53721"/>
                  </a:cubicBezTo>
                  <a:lnTo>
                    <a:pt x="1935749" y="688278"/>
                  </a:lnTo>
                  <a:cubicBezTo>
                    <a:pt x="1935749" y="702526"/>
                    <a:pt x="1930089" y="716190"/>
                    <a:pt x="1920015" y="726265"/>
                  </a:cubicBezTo>
                  <a:cubicBezTo>
                    <a:pt x="1909940" y="736339"/>
                    <a:pt x="1896276" y="741999"/>
                    <a:pt x="1882028" y="741999"/>
                  </a:cubicBezTo>
                  <a:lnTo>
                    <a:pt x="53721" y="741999"/>
                  </a:lnTo>
                  <a:cubicBezTo>
                    <a:pt x="39473" y="741999"/>
                    <a:pt x="25809" y="736339"/>
                    <a:pt x="15734" y="726265"/>
                  </a:cubicBezTo>
                  <a:cubicBezTo>
                    <a:pt x="5660" y="716190"/>
                    <a:pt x="0" y="702526"/>
                    <a:pt x="0" y="688278"/>
                  </a:cubicBezTo>
                  <a:lnTo>
                    <a:pt x="0" y="53721"/>
                  </a:lnTo>
                  <a:cubicBezTo>
                    <a:pt x="0" y="39473"/>
                    <a:pt x="5660" y="25809"/>
                    <a:pt x="15734" y="15734"/>
                  </a:cubicBezTo>
                  <a:cubicBezTo>
                    <a:pt x="25809" y="5660"/>
                    <a:pt x="39473" y="0"/>
                    <a:pt x="53721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935749" cy="72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01384" y="7363128"/>
            <a:ext cx="7013584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Filtration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Créer une colonne/guider le flux d’eau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Faire un système de filtration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56143" y="2507573"/>
            <a:ext cx="7446389" cy="2817665"/>
            <a:chOff x="0" y="0"/>
            <a:chExt cx="1961189" cy="7421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61189" cy="742101"/>
            </a:xfrm>
            <a:custGeom>
              <a:avLst/>
              <a:gdLst/>
              <a:ahLst/>
              <a:cxnLst/>
              <a:rect r="r" b="b" t="t" l="l"/>
              <a:pathLst>
                <a:path h="742101" w="1961189">
                  <a:moveTo>
                    <a:pt x="53024" y="0"/>
                  </a:moveTo>
                  <a:lnTo>
                    <a:pt x="1908165" y="0"/>
                  </a:lnTo>
                  <a:cubicBezTo>
                    <a:pt x="1922228" y="0"/>
                    <a:pt x="1935714" y="5586"/>
                    <a:pt x="1945658" y="15530"/>
                  </a:cubicBezTo>
                  <a:cubicBezTo>
                    <a:pt x="1955602" y="25474"/>
                    <a:pt x="1961189" y="38961"/>
                    <a:pt x="1961189" y="53024"/>
                  </a:cubicBezTo>
                  <a:lnTo>
                    <a:pt x="1961189" y="689077"/>
                  </a:lnTo>
                  <a:cubicBezTo>
                    <a:pt x="1961189" y="718361"/>
                    <a:pt x="1937449" y="742101"/>
                    <a:pt x="1908165" y="742101"/>
                  </a:cubicBezTo>
                  <a:lnTo>
                    <a:pt x="53024" y="742101"/>
                  </a:lnTo>
                  <a:cubicBezTo>
                    <a:pt x="23740" y="742101"/>
                    <a:pt x="0" y="718361"/>
                    <a:pt x="0" y="689077"/>
                  </a:cubicBezTo>
                  <a:lnTo>
                    <a:pt x="0" y="53024"/>
                  </a:lnTo>
                  <a:cubicBezTo>
                    <a:pt x="0" y="23740"/>
                    <a:pt x="23740" y="0"/>
                    <a:pt x="53024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961189" cy="723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45716" y="2680198"/>
            <a:ext cx="7013584" cy="300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Moteurs, tendeurs et chaînes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Tendeurs peut-être plus rigides, mieux axés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Roues, un rebord plus long pour tenir les chenilles</a:t>
            </a:r>
          </a:p>
          <a:p>
            <a:pPr algn="l">
              <a:lnSpc>
                <a:spcPts val="39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0106826" y="5494185"/>
            <a:ext cx="7446389" cy="4667634"/>
            <a:chOff x="0" y="0"/>
            <a:chExt cx="1961189" cy="12293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61189" cy="1229336"/>
            </a:xfrm>
            <a:custGeom>
              <a:avLst/>
              <a:gdLst/>
              <a:ahLst/>
              <a:cxnLst/>
              <a:rect r="r" b="b" t="t" l="l"/>
              <a:pathLst>
                <a:path h="1229336" w="1961189">
                  <a:moveTo>
                    <a:pt x="53024" y="0"/>
                  </a:moveTo>
                  <a:lnTo>
                    <a:pt x="1908165" y="0"/>
                  </a:lnTo>
                  <a:cubicBezTo>
                    <a:pt x="1922228" y="0"/>
                    <a:pt x="1935714" y="5586"/>
                    <a:pt x="1945658" y="15530"/>
                  </a:cubicBezTo>
                  <a:cubicBezTo>
                    <a:pt x="1955602" y="25474"/>
                    <a:pt x="1961189" y="38961"/>
                    <a:pt x="1961189" y="53024"/>
                  </a:cubicBezTo>
                  <a:lnTo>
                    <a:pt x="1961189" y="1176312"/>
                  </a:lnTo>
                  <a:cubicBezTo>
                    <a:pt x="1961189" y="1205596"/>
                    <a:pt x="1937449" y="1229336"/>
                    <a:pt x="1908165" y="1229336"/>
                  </a:cubicBezTo>
                  <a:lnTo>
                    <a:pt x="53024" y="1229336"/>
                  </a:lnTo>
                  <a:cubicBezTo>
                    <a:pt x="23740" y="1229336"/>
                    <a:pt x="0" y="1205596"/>
                    <a:pt x="0" y="1176312"/>
                  </a:cubicBezTo>
                  <a:lnTo>
                    <a:pt x="0" y="53024"/>
                  </a:lnTo>
                  <a:cubicBezTo>
                    <a:pt x="0" y="23740"/>
                    <a:pt x="23740" y="0"/>
                    <a:pt x="53024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961189" cy="1210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45716" y="5671734"/>
            <a:ext cx="7013584" cy="449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 manière générale :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deuxième capteur pour savoir si on vient de gauche ou de droite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caméra avec une IA qui détecte les cailloux dans l’eau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Vis en inox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Alimentation avec batteries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53215" y="95227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0958" y="4095750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MERCI DE NOUS AVOIR ÉCOUTÉS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8531" y="8586470"/>
            <a:ext cx="3108171" cy="63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>
                <a:solidFill>
                  <a:srgbClr val="FEFEFE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Aquarium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11278" y="8288123"/>
            <a:ext cx="3702676" cy="998752"/>
            <a:chOff x="0" y="0"/>
            <a:chExt cx="975190" cy="263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5190" cy="263046"/>
            </a:xfrm>
            <a:custGeom>
              <a:avLst/>
              <a:gdLst/>
              <a:ahLst/>
              <a:cxnLst/>
              <a:rect r="r" b="b" t="t" l="l"/>
              <a:pathLst>
                <a:path h="263046" w="975190">
                  <a:moveTo>
                    <a:pt x="131523" y="0"/>
                  </a:moveTo>
                  <a:lnTo>
                    <a:pt x="843668" y="0"/>
                  </a:lnTo>
                  <a:cubicBezTo>
                    <a:pt x="916306" y="0"/>
                    <a:pt x="975190" y="58885"/>
                    <a:pt x="975190" y="131523"/>
                  </a:cubicBezTo>
                  <a:lnTo>
                    <a:pt x="975190" y="131523"/>
                  </a:lnTo>
                  <a:cubicBezTo>
                    <a:pt x="975190" y="166405"/>
                    <a:pt x="961334" y="199858"/>
                    <a:pt x="936668" y="224524"/>
                  </a:cubicBezTo>
                  <a:cubicBezTo>
                    <a:pt x="912003" y="249189"/>
                    <a:pt x="878550" y="263046"/>
                    <a:pt x="843668" y="263046"/>
                  </a:cubicBezTo>
                  <a:lnTo>
                    <a:pt x="131523" y="263046"/>
                  </a:lnTo>
                  <a:cubicBezTo>
                    <a:pt x="58885" y="263046"/>
                    <a:pt x="0" y="204161"/>
                    <a:pt x="0" y="131523"/>
                  </a:cubicBezTo>
                  <a:lnTo>
                    <a:pt x="0" y="131523"/>
                  </a:lnTo>
                  <a:cubicBezTo>
                    <a:pt x="0" y="58885"/>
                    <a:pt x="58885" y="0"/>
                    <a:pt x="1315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975190" cy="243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858907" y="-490804"/>
            <a:ext cx="11778338" cy="11208902"/>
            <a:chOff x="0" y="0"/>
            <a:chExt cx="3102114" cy="29521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2114" cy="2952139"/>
            </a:xfrm>
            <a:custGeom>
              <a:avLst/>
              <a:gdLst/>
              <a:ahLst/>
              <a:cxnLst/>
              <a:rect r="r" b="b" t="t" l="l"/>
              <a:pathLst>
                <a:path h="2952139" w="3102114">
                  <a:moveTo>
                    <a:pt x="0" y="0"/>
                  </a:moveTo>
                  <a:lnTo>
                    <a:pt x="3102114" y="0"/>
                  </a:lnTo>
                  <a:lnTo>
                    <a:pt x="3102114" y="2952139"/>
                  </a:lnTo>
                  <a:lnTo>
                    <a:pt x="0" y="2952139"/>
                  </a:lnTo>
                  <a:close/>
                </a:path>
              </a:pathLst>
            </a:custGeom>
            <a:gradFill rotWithShape="true">
              <a:gsLst>
                <a:gs pos="0">
                  <a:srgbClr val="8C725B">
                    <a:alpha val="100000"/>
                  </a:srgbClr>
                </a:gs>
                <a:gs pos="50000">
                  <a:srgbClr val="DBD9B5">
                    <a:alpha val="100000"/>
                  </a:srgbClr>
                </a:gs>
                <a:gs pos="100000">
                  <a:srgbClr val="B5F0F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102114" cy="293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919432" y="-490804"/>
            <a:ext cx="8101786" cy="11416394"/>
          </a:xfrm>
          <a:custGeom>
            <a:avLst/>
            <a:gdLst/>
            <a:ahLst/>
            <a:cxnLst/>
            <a:rect r="r" b="b" t="t" l="l"/>
            <a:pathLst>
              <a:path h="11416394" w="8101786">
                <a:moveTo>
                  <a:pt x="0" y="0"/>
                </a:moveTo>
                <a:lnTo>
                  <a:pt x="8101786" y="0"/>
                </a:lnTo>
                <a:lnTo>
                  <a:pt x="8101786" y="11416394"/>
                </a:lnTo>
                <a:lnTo>
                  <a:pt x="0" y="1141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24" r="0" b="-322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396720"/>
            <a:ext cx="8713709" cy="3005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But du projet :</a:t>
            </a:r>
          </a:p>
          <a:p>
            <a:pPr algn="l">
              <a:lnSpc>
                <a:spcPts val="3941"/>
              </a:lnSpc>
            </a:pPr>
          </a:p>
          <a:p>
            <a:pPr algn="l" marL="850892" indent="-425446" lvl="1">
              <a:lnSpc>
                <a:spcPts val="3941"/>
              </a:lnSpc>
              <a:buFont typeface="Arial"/>
              <a:buChar char="•"/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Robot autonome qui nettoie les fonds de piscines </a:t>
            </a:r>
          </a:p>
          <a:p>
            <a:pPr algn="l" marL="850892" indent="-425446" lvl="1">
              <a:lnSpc>
                <a:spcPts val="3941"/>
              </a:lnSpc>
              <a:buFont typeface="Arial"/>
              <a:buChar char="•"/>
            </a:pPr>
            <a:r>
              <a:rPr lang="en-US" sz="394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Capable de filtrer l’eau qu’il aspire</a:t>
            </a:r>
          </a:p>
          <a:p>
            <a:pPr algn="l">
              <a:lnSpc>
                <a:spcPts val="394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90600"/>
            <a:ext cx="9105361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INTRODUCTION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3629494">
            <a:off x="-1799985" y="6603298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7937" y="2690834"/>
            <a:ext cx="5832689" cy="6157009"/>
            <a:chOff x="0" y="0"/>
            <a:chExt cx="1536181" cy="1621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181" cy="1621599"/>
            </a:xfrm>
            <a:custGeom>
              <a:avLst/>
              <a:gdLst/>
              <a:ahLst/>
              <a:cxnLst/>
              <a:rect r="r" b="b" t="t" l="l"/>
              <a:pathLst>
                <a:path h="1621599" w="1536181">
                  <a:moveTo>
                    <a:pt x="0" y="0"/>
                  </a:moveTo>
                  <a:lnTo>
                    <a:pt x="1536181" y="0"/>
                  </a:lnTo>
                  <a:lnTo>
                    <a:pt x="1536181" y="1621599"/>
                  </a:lnTo>
                  <a:lnTo>
                    <a:pt x="0" y="1621599"/>
                  </a:lnTo>
                  <a:close/>
                </a:path>
              </a:pathLst>
            </a:custGeom>
            <a:solidFill>
              <a:srgbClr val="8C72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36181" cy="1602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79996" y="4678775"/>
            <a:ext cx="8979304" cy="3611713"/>
            <a:chOff x="0" y="0"/>
            <a:chExt cx="2364920" cy="9512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64920" cy="951233"/>
            </a:xfrm>
            <a:custGeom>
              <a:avLst/>
              <a:gdLst/>
              <a:ahLst/>
              <a:cxnLst/>
              <a:rect r="r" b="b" t="t" l="l"/>
              <a:pathLst>
                <a:path h="951233" w="2364920">
                  <a:moveTo>
                    <a:pt x="43972" y="0"/>
                  </a:moveTo>
                  <a:lnTo>
                    <a:pt x="2320948" y="0"/>
                  </a:lnTo>
                  <a:cubicBezTo>
                    <a:pt x="2332610" y="0"/>
                    <a:pt x="2343794" y="4633"/>
                    <a:pt x="2352041" y="12879"/>
                  </a:cubicBezTo>
                  <a:cubicBezTo>
                    <a:pt x="2360287" y="21125"/>
                    <a:pt x="2364920" y="32310"/>
                    <a:pt x="2364920" y="43972"/>
                  </a:cubicBezTo>
                  <a:lnTo>
                    <a:pt x="2364920" y="907261"/>
                  </a:lnTo>
                  <a:cubicBezTo>
                    <a:pt x="2364920" y="931546"/>
                    <a:pt x="2345233" y="951233"/>
                    <a:pt x="2320948" y="951233"/>
                  </a:cubicBezTo>
                  <a:lnTo>
                    <a:pt x="43972" y="951233"/>
                  </a:lnTo>
                  <a:cubicBezTo>
                    <a:pt x="19687" y="951233"/>
                    <a:pt x="0" y="931546"/>
                    <a:pt x="0" y="907261"/>
                  </a:cubicBezTo>
                  <a:lnTo>
                    <a:pt x="0" y="43972"/>
                  </a:lnTo>
                  <a:cubicBezTo>
                    <a:pt x="0" y="19687"/>
                    <a:pt x="19687" y="0"/>
                    <a:pt x="43972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364920" cy="932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66043" y="98893"/>
            <a:ext cx="855591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Composition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8664481">
            <a:off x="12092273" y="-4981379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83" y="3004212"/>
            <a:ext cx="5662012" cy="6254088"/>
          </a:xfrm>
          <a:custGeom>
            <a:avLst/>
            <a:gdLst/>
            <a:ahLst/>
            <a:cxnLst/>
            <a:rect r="r" b="b" t="t" l="l"/>
            <a:pathLst>
              <a:path h="6254088" w="5662012">
                <a:moveTo>
                  <a:pt x="0" y="0"/>
                </a:moveTo>
                <a:lnTo>
                  <a:pt x="5662012" y="0"/>
                </a:lnTo>
                <a:lnTo>
                  <a:pt x="5662012" y="6254088"/>
                </a:lnTo>
                <a:lnTo>
                  <a:pt x="0" y="625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71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34591" y="4949820"/>
            <a:ext cx="10253409" cy="315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boite étanche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Groupe de moteurs pour aspirer l’eau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ensemble moteurs / tendeurs avec des chaines pour faire avancer le robot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base et la coque 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capteur de distance et un gyroscope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système de filtration (à faire)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296" y="3005020"/>
            <a:ext cx="7150241" cy="5153643"/>
            <a:chOff x="0" y="0"/>
            <a:chExt cx="1883191" cy="13573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3191" cy="1357338"/>
            </a:xfrm>
            <a:custGeom>
              <a:avLst/>
              <a:gdLst/>
              <a:ahLst/>
              <a:cxnLst/>
              <a:rect r="r" b="b" t="t" l="l"/>
              <a:pathLst>
                <a:path h="1357338" w="1883191">
                  <a:moveTo>
                    <a:pt x="0" y="0"/>
                  </a:moveTo>
                  <a:lnTo>
                    <a:pt x="1883191" y="0"/>
                  </a:lnTo>
                  <a:lnTo>
                    <a:pt x="1883191" y="1357338"/>
                  </a:lnTo>
                  <a:lnTo>
                    <a:pt x="0" y="1357338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883191" cy="1338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28169"/>
            <a:ext cx="7128031" cy="5154814"/>
          </a:xfrm>
          <a:custGeom>
            <a:avLst/>
            <a:gdLst/>
            <a:ahLst/>
            <a:cxnLst/>
            <a:rect r="r" b="b" t="t" l="l"/>
            <a:pathLst>
              <a:path h="5154814" w="7128031">
                <a:moveTo>
                  <a:pt x="0" y="0"/>
                </a:moveTo>
                <a:lnTo>
                  <a:pt x="7128031" y="0"/>
                </a:lnTo>
                <a:lnTo>
                  <a:pt x="7128031" y="5154814"/>
                </a:lnTo>
                <a:lnTo>
                  <a:pt x="0" y="5154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0" t="-7078" r="-8414" b="-87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84238" y="159703"/>
            <a:ext cx="1022635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Fonctionnement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4646307"/>
            <a:ext cx="7091664" cy="2209564"/>
            <a:chOff x="0" y="0"/>
            <a:chExt cx="1867763" cy="5819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7763" cy="581943"/>
            </a:xfrm>
            <a:custGeom>
              <a:avLst/>
              <a:gdLst/>
              <a:ahLst/>
              <a:cxnLst/>
              <a:rect r="r" b="b" t="t" l="l"/>
              <a:pathLst>
                <a:path h="581943" w="1867763">
                  <a:moveTo>
                    <a:pt x="55676" y="0"/>
                  </a:moveTo>
                  <a:lnTo>
                    <a:pt x="1812087" y="0"/>
                  </a:lnTo>
                  <a:cubicBezTo>
                    <a:pt x="1826853" y="0"/>
                    <a:pt x="1841015" y="5866"/>
                    <a:pt x="1851456" y="16307"/>
                  </a:cubicBezTo>
                  <a:cubicBezTo>
                    <a:pt x="1861897" y="26749"/>
                    <a:pt x="1867763" y="40910"/>
                    <a:pt x="1867763" y="55676"/>
                  </a:cubicBezTo>
                  <a:lnTo>
                    <a:pt x="1867763" y="526266"/>
                  </a:lnTo>
                  <a:cubicBezTo>
                    <a:pt x="1867763" y="541033"/>
                    <a:pt x="1861897" y="555194"/>
                    <a:pt x="1851456" y="565636"/>
                  </a:cubicBezTo>
                  <a:cubicBezTo>
                    <a:pt x="1841015" y="576077"/>
                    <a:pt x="1826853" y="581943"/>
                    <a:pt x="1812087" y="581943"/>
                  </a:cubicBezTo>
                  <a:lnTo>
                    <a:pt x="55676" y="581943"/>
                  </a:lnTo>
                  <a:cubicBezTo>
                    <a:pt x="40910" y="581943"/>
                    <a:pt x="26749" y="576077"/>
                    <a:pt x="16307" y="565636"/>
                  </a:cubicBezTo>
                  <a:cubicBezTo>
                    <a:pt x="5866" y="555194"/>
                    <a:pt x="0" y="541033"/>
                    <a:pt x="0" y="526266"/>
                  </a:cubicBezTo>
                  <a:lnTo>
                    <a:pt x="0" y="55676"/>
                  </a:lnTo>
                  <a:cubicBezTo>
                    <a:pt x="0" y="40910"/>
                    <a:pt x="5866" y="26749"/>
                    <a:pt x="16307" y="16307"/>
                  </a:cubicBezTo>
                  <a:cubicBezTo>
                    <a:pt x="26749" y="5866"/>
                    <a:pt x="40910" y="0"/>
                    <a:pt x="55676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867763" cy="562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997417" y="5037702"/>
            <a:ext cx="7611791" cy="136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Régime permanent 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Capteur à l’avant et gyroscope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Protocole en cas d’obstacle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8664481">
            <a:off x="13359150" y="5690791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2677" y="3757473"/>
            <a:ext cx="10699729" cy="3182525"/>
            <a:chOff x="0" y="0"/>
            <a:chExt cx="2818036" cy="8381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18036" cy="838196"/>
            </a:xfrm>
            <a:custGeom>
              <a:avLst/>
              <a:gdLst/>
              <a:ahLst/>
              <a:cxnLst/>
              <a:rect r="r" b="b" t="t" l="l"/>
              <a:pathLst>
                <a:path h="838196" w="2818036">
                  <a:moveTo>
                    <a:pt x="36902" y="0"/>
                  </a:moveTo>
                  <a:lnTo>
                    <a:pt x="2781134" y="0"/>
                  </a:lnTo>
                  <a:cubicBezTo>
                    <a:pt x="2801514" y="0"/>
                    <a:pt x="2818036" y="16521"/>
                    <a:pt x="2818036" y="36902"/>
                  </a:cubicBezTo>
                  <a:lnTo>
                    <a:pt x="2818036" y="801294"/>
                  </a:lnTo>
                  <a:cubicBezTo>
                    <a:pt x="2818036" y="821675"/>
                    <a:pt x="2801514" y="838196"/>
                    <a:pt x="2781134" y="838196"/>
                  </a:cubicBezTo>
                  <a:lnTo>
                    <a:pt x="36902" y="838196"/>
                  </a:lnTo>
                  <a:cubicBezTo>
                    <a:pt x="16521" y="838196"/>
                    <a:pt x="0" y="821675"/>
                    <a:pt x="0" y="801294"/>
                  </a:cubicBezTo>
                  <a:lnTo>
                    <a:pt x="0" y="36902"/>
                  </a:lnTo>
                  <a:cubicBezTo>
                    <a:pt x="0" y="16521"/>
                    <a:pt x="16521" y="0"/>
                    <a:pt x="36902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818036" cy="819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5786438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74462" y="88758"/>
            <a:ext cx="97848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Démonstration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70414" y="4080628"/>
            <a:ext cx="10049888" cy="315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Rien devant le robot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Régime permanent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Détection d’un obstacle à moins de 20cm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Protocole</a:t>
            </a:r>
          </a:p>
          <a:p>
            <a:pPr algn="l" marL="777234" indent="-388617" lvl="1">
              <a:lnSpc>
                <a:spcPts val="35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Plus rien devant et protocole finit :</a:t>
            </a:r>
          </a:p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                              → Régime permanent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9148471">
            <a:off x="7554565" y="704280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39003" y="4372898"/>
            <a:ext cx="6509665" cy="7088564"/>
          </a:xfrm>
          <a:custGeom>
            <a:avLst/>
            <a:gdLst/>
            <a:ahLst/>
            <a:cxnLst/>
            <a:rect r="r" b="b" t="t" l="l"/>
            <a:pathLst>
              <a:path h="7088564" w="6509665">
                <a:moveTo>
                  <a:pt x="0" y="0"/>
                </a:moveTo>
                <a:lnTo>
                  <a:pt x="6509665" y="0"/>
                </a:lnTo>
                <a:lnTo>
                  <a:pt x="6509665" y="7088564"/>
                </a:lnTo>
                <a:lnTo>
                  <a:pt x="0" y="7088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27106" y="5970671"/>
            <a:ext cx="7960894" cy="4316329"/>
          </a:xfrm>
          <a:custGeom>
            <a:avLst/>
            <a:gdLst/>
            <a:ahLst/>
            <a:cxnLst/>
            <a:rect r="r" b="b" t="t" l="l"/>
            <a:pathLst>
              <a:path h="4316329" w="7960894">
                <a:moveTo>
                  <a:pt x="0" y="0"/>
                </a:moveTo>
                <a:lnTo>
                  <a:pt x="7960894" y="0"/>
                </a:lnTo>
                <a:lnTo>
                  <a:pt x="7960894" y="4316329"/>
                </a:lnTo>
                <a:lnTo>
                  <a:pt x="0" y="431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" t="-32117" r="-3772" b="-1174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27106" y="0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9114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DU ROBOT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5364" y="3219224"/>
            <a:ext cx="7621685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Forme volcanique à deux cratères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Base renforcée en plexiglas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Coque en plexiglas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73290">
            <a:off x="-870410" y="617220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66051" y="974783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40393" y="138791"/>
            <a:ext cx="7391359" cy="3306401"/>
          </a:xfrm>
          <a:custGeom>
            <a:avLst/>
            <a:gdLst/>
            <a:ahLst/>
            <a:cxnLst/>
            <a:rect r="r" b="b" t="t" l="l"/>
            <a:pathLst>
              <a:path h="3306401" w="7391359">
                <a:moveTo>
                  <a:pt x="0" y="0"/>
                </a:moveTo>
                <a:lnTo>
                  <a:pt x="7391359" y="0"/>
                </a:lnTo>
                <a:lnTo>
                  <a:pt x="7391359" y="3306401"/>
                </a:lnTo>
                <a:lnTo>
                  <a:pt x="0" y="3306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5" t="-4656" r="-1666" b="-37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0393" y="3873664"/>
            <a:ext cx="7037148" cy="3615335"/>
          </a:xfrm>
          <a:custGeom>
            <a:avLst/>
            <a:gdLst/>
            <a:ahLst/>
            <a:cxnLst/>
            <a:rect r="r" b="b" t="t" l="l"/>
            <a:pathLst>
              <a:path h="3615335" w="7037148">
                <a:moveTo>
                  <a:pt x="0" y="0"/>
                </a:moveTo>
                <a:lnTo>
                  <a:pt x="7037149" y="0"/>
                </a:lnTo>
                <a:lnTo>
                  <a:pt x="7037149" y="3615335"/>
                </a:lnTo>
                <a:lnTo>
                  <a:pt x="0" y="3615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3032" y="5488047"/>
            <a:ext cx="4869528" cy="4284497"/>
          </a:xfrm>
          <a:custGeom>
            <a:avLst/>
            <a:gdLst/>
            <a:ahLst/>
            <a:cxnLst/>
            <a:rect r="r" b="b" t="t" l="l"/>
            <a:pathLst>
              <a:path h="4284497" w="4869528">
                <a:moveTo>
                  <a:pt x="0" y="0"/>
                </a:moveTo>
                <a:lnTo>
                  <a:pt x="4869529" y="0"/>
                </a:lnTo>
                <a:lnTo>
                  <a:pt x="4869529" y="4284497"/>
                </a:lnTo>
                <a:lnTo>
                  <a:pt x="0" y="4284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73290">
            <a:off x="-2455887" y="6091120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711" y="509588"/>
            <a:ext cx="872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DU ROBOT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9751" y="3147859"/>
            <a:ext cx="7013584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Structure et base modélisées à l’aide de inskape et fusion 360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0852" y="3110308"/>
            <a:ext cx="10454403" cy="4316594"/>
            <a:chOff x="0" y="0"/>
            <a:chExt cx="2753423" cy="1136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3423" cy="1136881"/>
            </a:xfrm>
            <a:custGeom>
              <a:avLst/>
              <a:gdLst/>
              <a:ahLst/>
              <a:cxnLst/>
              <a:rect r="r" b="b" t="t" l="l"/>
              <a:pathLst>
                <a:path h="1136881" w="2753423">
                  <a:moveTo>
                    <a:pt x="37768" y="0"/>
                  </a:moveTo>
                  <a:lnTo>
                    <a:pt x="2715655" y="0"/>
                  </a:lnTo>
                  <a:cubicBezTo>
                    <a:pt x="2725672" y="0"/>
                    <a:pt x="2735278" y="3979"/>
                    <a:pt x="2742361" y="11062"/>
                  </a:cubicBezTo>
                  <a:cubicBezTo>
                    <a:pt x="2749444" y="18145"/>
                    <a:pt x="2753423" y="27751"/>
                    <a:pt x="2753423" y="37768"/>
                  </a:cubicBezTo>
                  <a:lnTo>
                    <a:pt x="2753423" y="1099113"/>
                  </a:lnTo>
                  <a:cubicBezTo>
                    <a:pt x="2753423" y="1119972"/>
                    <a:pt x="2736514" y="1136881"/>
                    <a:pt x="2715655" y="1136881"/>
                  </a:cubicBezTo>
                  <a:lnTo>
                    <a:pt x="37768" y="1136881"/>
                  </a:lnTo>
                  <a:cubicBezTo>
                    <a:pt x="16909" y="1136881"/>
                    <a:pt x="0" y="1119972"/>
                    <a:pt x="0" y="1099113"/>
                  </a:cubicBezTo>
                  <a:lnTo>
                    <a:pt x="0" y="37768"/>
                  </a:lnTo>
                  <a:cubicBezTo>
                    <a:pt x="0" y="16909"/>
                    <a:pt x="16909" y="0"/>
                    <a:pt x="37768" y="0"/>
                  </a:cubicBez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753423" cy="111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00386" y="0"/>
            <a:ext cx="6430655" cy="10018450"/>
            <a:chOff x="0" y="0"/>
            <a:chExt cx="1693670" cy="2638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670" cy="2638604"/>
            </a:xfrm>
            <a:custGeom>
              <a:avLst/>
              <a:gdLst/>
              <a:ahLst/>
              <a:cxnLst/>
              <a:rect r="r" b="b" t="t" l="l"/>
              <a:pathLst>
                <a:path h="2638604" w="1693670">
                  <a:moveTo>
                    <a:pt x="0" y="0"/>
                  </a:moveTo>
                  <a:lnTo>
                    <a:pt x="1693670" y="0"/>
                  </a:lnTo>
                  <a:lnTo>
                    <a:pt x="1693670" y="2638604"/>
                  </a:lnTo>
                  <a:lnTo>
                    <a:pt x="0" y="2638604"/>
                  </a:lnTo>
                  <a:close/>
                </a:path>
              </a:pathLst>
            </a:custGeom>
            <a:solidFill>
              <a:srgbClr val="A886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693670" cy="261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86251" y="0"/>
            <a:ext cx="6701749" cy="10287000"/>
          </a:xfrm>
          <a:custGeom>
            <a:avLst/>
            <a:gdLst/>
            <a:ahLst/>
            <a:cxnLst/>
            <a:rect r="r" b="b" t="t" l="l"/>
            <a:pathLst>
              <a:path h="10287000" w="6701749">
                <a:moveTo>
                  <a:pt x="0" y="0"/>
                </a:moveTo>
                <a:lnTo>
                  <a:pt x="6701749" y="0"/>
                </a:lnTo>
                <a:lnTo>
                  <a:pt x="67017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27" t="0" r="-559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4941" y="509588"/>
            <a:ext cx="87260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BOITE ÉTANCHE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9220" y="3322107"/>
            <a:ext cx="10857031" cy="399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Elle contient toute l’électronique non étanche :</a:t>
            </a:r>
          </a:p>
          <a:p>
            <a:pPr algn="l">
              <a:lnSpc>
                <a:spcPts val="3900"/>
              </a:lnSpc>
            </a:pP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2 ESC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carte du capteur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gyroscope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 driver 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carte Arduino Uno</a:t>
            </a:r>
          </a:p>
          <a:p>
            <a:pPr algn="l" marL="842010" indent="-421005" lvl="1">
              <a:lnSpc>
                <a:spcPts val="390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Une pièce qui connecte les grounds et 5V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262347">
            <a:off x="-984461" y="8878689"/>
            <a:ext cx="7557516" cy="8229600"/>
          </a:xfrm>
          <a:custGeom>
            <a:avLst/>
            <a:gdLst/>
            <a:ahLst/>
            <a:cxnLst/>
            <a:rect r="r" b="b" t="t" l="l"/>
            <a:pathLst>
              <a:path h="8229600" w="7557516">
                <a:moveTo>
                  <a:pt x="0" y="0"/>
                </a:moveTo>
                <a:lnTo>
                  <a:pt x="7557516" y="0"/>
                </a:lnTo>
                <a:lnTo>
                  <a:pt x="7557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725B">
                <a:alpha val="100000"/>
              </a:srgbClr>
            </a:gs>
            <a:gs pos="50000">
              <a:srgbClr val="DBD9B5">
                <a:alpha val="100000"/>
              </a:srgbClr>
            </a:gs>
            <a:gs pos="100000">
              <a:srgbClr val="B5F0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1438" y="1423958"/>
            <a:ext cx="12886659" cy="7545506"/>
            <a:chOff x="0" y="0"/>
            <a:chExt cx="3394017" cy="1987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4017" cy="1987294"/>
            </a:xfrm>
            <a:custGeom>
              <a:avLst/>
              <a:gdLst/>
              <a:ahLst/>
              <a:cxnLst/>
              <a:rect r="r" b="b" t="t" l="l"/>
              <a:pathLst>
                <a:path h="1987294" w="3394017">
                  <a:moveTo>
                    <a:pt x="0" y="0"/>
                  </a:moveTo>
                  <a:lnTo>
                    <a:pt x="3394017" y="0"/>
                  </a:lnTo>
                  <a:lnTo>
                    <a:pt x="3394017" y="1987294"/>
                  </a:lnTo>
                  <a:lnTo>
                    <a:pt x="0" y="1987294"/>
                  </a:lnTo>
                  <a:close/>
                </a:path>
              </a:pathLst>
            </a:custGeom>
            <a:gradFill rotWithShape="true">
              <a:gsLst>
                <a:gs pos="0">
                  <a:srgbClr val="8C725B">
                    <a:alpha val="100000"/>
                  </a:srgbClr>
                </a:gs>
                <a:gs pos="50000">
                  <a:srgbClr val="DBD9B5">
                    <a:alpha val="100000"/>
                  </a:srgbClr>
                </a:gs>
                <a:gs pos="100000">
                  <a:srgbClr val="B5F0F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394017" cy="1968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69037" y="1614905"/>
            <a:ext cx="13149926" cy="7643395"/>
          </a:xfrm>
          <a:custGeom>
            <a:avLst/>
            <a:gdLst/>
            <a:ahLst/>
            <a:cxnLst/>
            <a:rect r="r" b="b" t="t" l="l"/>
            <a:pathLst>
              <a:path h="7643395" w="13149926">
                <a:moveTo>
                  <a:pt x="0" y="0"/>
                </a:moveTo>
                <a:lnTo>
                  <a:pt x="13149926" y="0"/>
                </a:lnTo>
                <a:lnTo>
                  <a:pt x="13149926" y="7643395"/>
                </a:lnTo>
                <a:lnTo>
                  <a:pt x="0" y="7643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80958" y="509588"/>
            <a:ext cx="87260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LA BOITE ÉTANCHE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DAGnZ7vmfF8</dc:identifier>
  <dcterms:modified xsi:type="dcterms:W3CDTF">2011-08-01T06:04:30Z</dcterms:modified>
  <cp:revision>1</cp:revision>
  <dc:title>Maxime Delubac Thomas Chavaroche</dc:title>
</cp:coreProperties>
</file>